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C193AD-1653-4D6B-B410-073C091C1D87}" v="7" dt="2023-06-29T09:44:00.1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bett, DC (Staff, Parks House)" userId="620d3b2c-f36e-497d-839a-8f645e1af57f" providerId="ADAL" clId="{0FC193AD-1653-4D6B-B410-073C091C1D87}"/>
    <pc:docChg chg="addSld delSld modSld">
      <pc:chgData name="Corbett, DC (Staff, Parks House)" userId="620d3b2c-f36e-497d-839a-8f645e1af57f" providerId="ADAL" clId="{0FC193AD-1653-4D6B-B410-073C091C1D87}" dt="2023-06-29T09:44:05.963" v="65" actId="47"/>
      <pc:docMkLst>
        <pc:docMk/>
      </pc:docMkLst>
      <pc:sldChg chg="del">
        <pc:chgData name="Corbett, DC (Staff, Parks House)" userId="620d3b2c-f36e-497d-839a-8f645e1af57f" providerId="ADAL" clId="{0FC193AD-1653-4D6B-B410-073C091C1D87}" dt="2023-06-29T09:44:05.963" v="65" actId="47"/>
        <pc:sldMkLst>
          <pc:docMk/>
          <pc:sldMk cId="585153441" sldId="277"/>
        </pc:sldMkLst>
      </pc:sldChg>
      <pc:sldChg chg="addSp delSp modSp add mod">
        <pc:chgData name="Corbett, DC (Staff, Parks House)" userId="620d3b2c-f36e-497d-839a-8f645e1af57f" providerId="ADAL" clId="{0FC193AD-1653-4D6B-B410-073C091C1D87}" dt="2023-06-29T09:44:04.442" v="64" actId="1076"/>
        <pc:sldMkLst>
          <pc:docMk/>
          <pc:sldMk cId="1223402303" sldId="315"/>
        </pc:sldMkLst>
        <pc:spChg chg="add mod">
          <ac:chgData name="Corbett, DC (Staff, Parks House)" userId="620d3b2c-f36e-497d-839a-8f645e1af57f" providerId="ADAL" clId="{0FC193AD-1653-4D6B-B410-073C091C1D87}" dt="2023-06-29T09:43:41.714" v="56" actId="14100"/>
          <ac:spMkLst>
            <pc:docMk/>
            <pc:sldMk cId="1223402303" sldId="315"/>
            <ac:spMk id="5" creationId="{6D8250C8-2532-9888-C6E5-B2C8B0F9F905}"/>
          </ac:spMkLst>
        </pc:spChg>
        <pc:spChg chg="mod">
          <ac:chgData name="Corbett, DC (Staff, Parks House)" userId="620d3b2c-f36e-497d-839a-8f645e1af57f" providerId="ADAL" clId="{0FC193AD-1653-4D6B-B410-073C091C1D87}" dt="2023-06-29T09:42:45.072" v="19" actId="20577"/>
          <ac:spMkLst>
            <pc:docMk/>
            <pc:sldMk cId="1223402303" sldId="315"/>
            <ac:spMk id="6" creationId="{092D9C39-FCBD-7C36-6802-1E62908E3033}"/>
          </ac:spMkLst>
        </pc:spChg>
        <pc:spChg chg="add mod">
          <ac:chgData name="Corbett, DC (Staff, Parks House)" userId="620d3b2c-f36e-497d-839a-8f645e1af57f" providerId="ADAL" clId="{0FC193AD-1653-4D6B-B410-073C091C1D87}" dt="2023-06-29T09:43:43.530" v="57" actId="1076"/>
          <ac:spMkLst>
            <pc:docMk/>
            <pc:sldMk cId="1223402303" sldId="315"/>
            <ac:spMk id="8" creationId="{CB5D48E8-51D0-B611-46DE-6392A9A65B9D}"/>
          </ac:spMkLst>
        </pc:spChg>
        <pc:spChg chg="add mod">
          <ac:chgData name="Corbett, DC (Staff, Parks House)" userId="620d3b2c-f36e-497d-839a-8f645e1af57f" providerId="ADAL" clId="{0FC193AD-1653-4D6B-B410-073C091C1D87}" dt="2023-06-29T09:43:49.322" v="59" actId="1076"/>
          <ac:spMkLst>
            <pc:docMk/>
            <pc:sldMk cId="1223402303" sldId="315"/>
            <ac:spMk id="9" creationId="{0BB1EDB5-EED7-C6A9-986B-E86904838E19}"/>
          </ac:spMkLst>
        </pc:spChg>
        <pc:spChg chg="add mod">
          <ac:chgData name="Corbett, DC (Staff, Parks House)" userId="620d3b2c-f36e-497d-839a-8f645e1af57f" providerId="ADAL" clId="{0FC193AD-1653-4D6B-B410-073C091C1D87}" dt="2023-06-29T09:43:56.243" v="61" actId="14100"/>
          <ac:spMkLst>
            <pc:docMk/>
            <pc:sldMk cId="1223402303" sldId="315"/>
            <ac:spMk id="12" creationId="{9D7A8A32-C23B-5B48-CD76-D775A2E8985A}"/>
          </ac:spMkLst>
        </pc:spChg>
        <pc:spChg chg="add mod">
          <ac:chgData name="Corbett, DC (Staff, Parks House)" userId="620d3b2c-f36e-497d-839a-8f645e1af57f" providerId="ADAL" clId="{0FC193AD-1653-4D6B-B410-073C091C1D87}" dt="2023-06-29T09:44:04.442" v="64" actId="1076"/>
          <ac:spMkLst>
            <pc:docMk/>
            <pc:sldMk cId="1223402303" sldId="315"/>
            <ac:spMk id="13" creationId="{F67122B8-E76E-442A-2F9D-D4A0D14D512C}"/>
          </ac:spMkLst>
        </pc:spChg>
        <pc:spChg chg="add mod">
          <ac:chgData name="Corbett, DC (Staff, Parks House)" userId="620d3b2c-f36e-497d-839a-8f645e1af57f" providerId="ADAL" clId="{0FC193AD-1653-4D6B-B410-073C091C1D87}" dt="2023-06-29T09:43:47.402" v="58" actId="1076"/>
          <ac:spMkLst>
            <pc:docMk/>
            <pc:sldMk cId="1223402303" sldId="315"/>
            <ac:spMk id="15" creationId="{B45395EB-97E9-B860-C2A5-26077995870C}"/>
          </ac:spMkLst>
        </pc:spChg>
        <pc:spChg chg="add mod">
          <ac:chgData name="Corbett, DC (Staff, Parks House)" userId="620d3b2c-f36e-497d-839a-8f645e1af57f" providerId="ADAL" clId="{0FC193AD-1653-4D6B-B410-073C091C1D87}" dt="2023-06-29T09:43:54.242" v="60" actId="1076"/>
          <ac:spMkLst>
            <pc:docMk/>
            <pc:sldMk cId="1223402303" sldId="315"/>
            <ac:spMk id="17" creationId="{C67C0D3D-AF95-EE81-94D1-02777C0FE433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39" creationId="{61777A0E-5919-DBB9-ECB7-39FA0D128CDE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0" creationId="{AF917B8A-3D8A-8C9A-ADE6-90F374749151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1" creationId="{301F8EFD-DFD1-5D77-FB61-1D17E06E8384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4" creationId="{B25AABB7-E599-6907-EADA-956B93086F6B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5" creationId="{02F47DE2-6493-3D20-AD2B-B6DFED62E194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7" creationId="{9401CB3D-03D6-F630-8626-9E58CC1F33E5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49" creationId="{0EC73D2C-8F45-35B2-C147-D13E1CCFF5A4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50" creationId="{CDD2B51B-DE5F-FD30-E218-3E7B21F5DDB6}"/>
          </ac:spMkLst>
        </pc:spChg>
        <pc:spChg chg="del">
          <ac:chgData name="Corbett, DC (Staff, Parks House)" userId="620d3b2c-f36e-497d-839a-8f645e1af57f" providerId="ADAL" clId="{0FC193AD-1653-4D6B-B410-073C091C1D87}" dt="2023-06-29T09:42:48.394" v="20" actId="478"/>
          <ac:spMkLst>
            <pc:docMk/>
            <pc:sldMk cId="1223402303" sldId="315"/>
            <ac:spMk id="52" creationId="{13BCEE3F-B401-8C51-9214-C79E4342E469}"/>
          </ac:spMkLst>
        </pc:spChg>
        <pc:graphicFrameChg chg="add mod modGraphic">
          <ac:chgData name="Corbett, DC (Staff, Parks House)" userId="620d3b2c-f36e-497d-839a-8f645e1af57f" providerId="ADAL" clId="{0FC193AD-1653-4D6B-B410-073C091C1D87}" dt="2023-06-29T09:44:00.130" v="63" actId="1076"/>
          <ac:graphicFrameMkLst>
            <pc:docMk/>
            <pc:sldMk cId="1223402303" sldId="315"/>
            <ac:graphicFrameMk id="10" creationId="{06726D58-A13A-4826-CBCA-0B5F6CA22841}"/>
          </ac:graphicFrameMkLst>
        </pc:graphicFrameChg>
        <pc:graphicFrameChg chg="del">
          <ac:chgData name="Corbett, DC (Staff, Parks House)" userId="620d3b2c-f36e-497d-839a-8f645e1af57f" providerId="ADAL" clId="{0FC193AD-1653-4D6B-B410-073C091C1D87}" dt="2023-06-29T09:42:48.394" v="20" actId="478"/>
          <ac:graphicFrameMkLst>
            <pc:docMk/>
            <pc:sldMk cId="1223402303" sldId="315"/>
            <ac:graphicFrameMk id="42" creationId="{269FABB3-AE85-93D7-171F-97DCDD218E1D}"/>
          </ac:graphicFrameMkLst>
        </pc:graphicFrameChg>
        <pc:picChg chg="add mod">
          <ac:chgData name="Corbett, DC (Staff, Parks House)" userId="620d3b2c-f36e-497d-839a-8f645e1af57f" providerId="ADAL" clId="{0FC193AD-1653-4D6B-B410-073C091C1D87}" dt="2023-06-29T09:44:04.442" v="64" actId="1076"/>
          <ac:picMkLst>
            <pc:docMk/>
            <pc:sldMk cId="1223402303" sldId="315"/>
            <ac:picMk id="2" creationId="{BFEB79F9-26A1-3607-1614-99E7968B4803}"/>
          </ac:picMkLst>
        </pc:picChg>
        <pc:picChg chg="add mod">
          <ac:chgData name="Corbett, DC (Staff, Parks House)" userId="620d3b2c-f36e-497d-839a-8f645e1af57f" providerId="ADAL" clId="{0FC193AD-1653-4D6B-B410-073C091C1D87}" dt="2023-06-29T09:44:00.130" v="63" actId="1076"/>
          <ac:picMkLst>
            <pc:docMk/>
            <pc:sldMk cId="1223402303" sldId="315"/>
            <ac:picMk id="11" creationId="{5FB5498E-8094-71E5-A487-B4AB9760AE11}"/>
          </ac:picMkLst>
        </pc:picChg>
        <pc:picChg chg="add mod">
          <ac:chgData name="Corbett, DC (Staff, Parks House)" userId="620d3b2c-f36e-497d-839a-8f645e1af57f" providerId="ADAL" clId="{0FC193AD-1653-4D6B-B410-073C091C1D87}" dt="2023-06-29T09:43:47.402" v="58" actId="1076"/>
          <ac:picMkLst>
            <pc:docMk/>
            <pc:sldMk cId="1223402303" sldId="315"/>
            <ac:picMk id="14" creationId="{C910ED46-6296-45C8-534F-297FFA38AE5C}"/>
          </ac:picMkLst>
        </pc:picChg>
        <pc:picChg chg="add mod">
          <ac:chgData name="Corbett, DC (Staff, Parks House)" userId="620d3b2c-f36e-497d-839a-8f645e1af57f" providerId="ADAL" clId="{0FC193AD-1653-4D6B-B410-073C091C1D87}" dt="2023-06-29T09:43:54.242" v="60" actId="1076"/>
          <ac:picMkLst>
            <pc:docMk/>
            <pc:sldMk cId="1223402303" sldId="315"/>
            <ac:picMk id="16" creationId="{63C7BEF0-5EC0-1F3B-D1BC-50954C5416A2}"/>
          </ac:picMkLst>
        </pc:picChg>
        <pc:picChg chg="add mod">
          <ac:chgData name="Corbett, DC (Staff, Parks House)" userId="620d3b2c-f36e-497d-839a-8f645e1af57f" providerId="ADAL" clId="{0FC193AD-1653-4D6B-B410-073C091C1D87}" dt="2023-06-29T09:43:57.498" v="62" actId="1076"/>
          <ac:picMkLst>
            <pc:docMk/>
            <pc:sldMk cId="1223402303" sldId="315"/>
            <ac:picMk id="18" creationId="{7444D5F0-830B-0AAD-AC60-1127A91648EE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38" creationId="{1A17BC4B-8550-1288-F900-C258C83518E2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43" creationId="{551B3675-F233-0150-02CC-84BBC17E0D9F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46" creationId="{377BD166-8346-41F1-D09D-3FD130604EE7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48" creationId="{C74962DB-5F26-C86E-BA85-615F28ECB5E1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53" creationId="{914D4C0A-A6E5-16C3-F2BD-1DF517AA7BC0}"/>
          </ac:picMkLst>
        </pc:picChg>
        <pc:picChg chg="del">
          <ac:chgData name="Corbett, DC (Staff, Parks House)" userId="620d3b2c-f36e-497d-839a-8f645e1af57f" providerId="ADAL" clId="{0FC193AD-1653-4D6B-B410-073C091C1D87}" dt="2023-06-29T09:42:48.394" v="20" actId="478"/>
          <ac:picMkLst>
            <pc:docMk/>
            <pc:sldMk cId="1223402303" sldId="315"/>
            <ac:picMk id="54" creationId="{72D26FEA-B60F-F881-FE5A-C9D76DC2DFE0}"/>
          </ac:picMkLst>
        </pc:picChg>
        <pc:cxnChg chg="del">
          <ac:chgData name="Corbett, DC (Staff, Parks House)" userId="620d3b2c-f36e-497d-839a-8f645e1af57f" providerId="ADAL" clId="{0FC193AD-1653-4D6B-B410-073C091C1D87}" dt="2023-06-29T09:42:48.394" v="20" actId="478"/>
          <ac:cxnSpMkLst>
            <pc:docMk/>
            <pc:sldMk cId="1223402303" sldId="315"/>
            <ac:cxnSpMk id="51" creationId="{8D606C38-6A63-8084-E789-B7FC17FE1DB9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04A55-9094-452D-A2D0-9D5F7CA569D2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BE41F-5490-4034-ABB1-23AD31038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5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80433-2A57-227B-128E-9506B585B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FADC5-2A2F-530B-8E8D-0FC425399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102E5-F13A-5BB6-45CB-37B463CA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3794B-A4CA-64CF-D036-0E64A32E4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4886A-15C5-009A-9826-03B55CFE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6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4E040-4D3E-DC80-EC86-3A0B043D6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5D8E5-D9BE-D6F3-EFEF-0765F8FD0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78F5A-A835-1F98-31A9-BD4C6CC8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CB5E3-947A-378C-CAF1-871615EC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026C-0925-965B-03BC-E44CFD0F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47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1B76A1-1667-AE38-9438-2B5F282C2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40705-2CEA-4E7B-5CBB-EEEACCA2B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C56CD-FFFD-07D4-78F6-93F26FCD8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F0D9E-CCC4-1332-F69C-08F37FF0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2A8A3-32FB-E954-E95C-11FA7B72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4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05DD9-2D58-A183-4251-56C10920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0BB5F-978F-37EB-6DAC-1549A42AE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6D6BC-CE93-7A3C-C44F-29C309EF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74989-8331-277D-CA19-BF9F22AF6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418E-04EF-0D4A-0B11-DC9BA501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4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1DE1-9962-2DDC-ADE3-2E8A23F9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07BDD-E1DA-1B3D-CD86-E9EFC94F9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E2C2E-3717-1AC8-568D-9FD3A2650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38BF1-6B70-A2E3-FF7D-0AF8060D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8F5A2-8590-E332-B794-40424B74D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0965-D77C-1887-B0BA-EE1569CDF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9AB9D-A9DF-22B0-4C21-07DEAFF6A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FA1C9-81EC-27B6-FDAB-3CA4BFCCC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799C6-C7D0-FF14-8103-ADCBDF18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8C1ED-7CA7-EED0-C0A4-AAE5941D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CCFDB-23FA-583E-27DF-3D078DD3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4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AB6E-1737-4ADF-41B1-200E7DB4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76017-DE0E-0D65-EF6B-F8131D899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E3AEE-D6AF-E09C-060F-129D826F0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87EDA-B5C9-B9A9-16F7-3A5D5177F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E37D-4708-7D00-49B2-86F5A1CD4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CF2084-9C8C-1463-34C2-70538EA71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4BF4C-3FF3-C675-61C0-5C397C23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71DFEF-D7E0-E2A2-1DAB-2EEE15751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2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76E58-8D18-192B-C330-82680A93F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12D45-F023-450B-0D0F-F00954EA6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1E8376-E681-2190-340C-A3FFCD1D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0F934-904F-ACBE-A1C4-5F5CC3F1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17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6AB0C9-F1F4-79F6-ADF1-C28F8382A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57132-241D-A245-8C8A-851DDC2B2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D0B5-A043-9741-6063-B797143D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11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586F-61AF-AD2C-DE34-3E5F5D44B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9818F-2264-7560-8FB4-DA147E358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4E4EF-267B-2EE8-A1A4-3AFB84CB9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12F8-D959-297B-7687-E3A089266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DED9-B4C1-28BA-D49A-DEB6E876E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56AE6-AA0D-FD88-4BFC-BE1DF4FA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4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134D2-7064-712D-6550-9EB429E47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093C4-B9EA-03D3-FB94-8CCC0ECFD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ED816-A0DC-4522-D088-7A7C671A8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6507D-9F11-9A33-91D0-09B482E2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247B8-B437-C699-9D5B-71F4B9558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643E1-9FBF-65CC-BC53-E3F84645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1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961B61-5433-A15B-FAA5-7111A5A6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A3325-9101-1CB8-B9B9-B58A1DB6E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D19E-2601-D719-6B6D-7C936EB30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44AC0-E086-FF22-E945-9293D7BB8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E9DC-04FC-D3BB-F28A-92EA1B425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2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7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#10 Arranging layers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pic>
        <p:nvPicPr>
          <p:cNvPr id="2" name="Picture 1" descr="Graphical user interface&#10;&#10;Description automatically generated">
            <a:extLst>
              <a:ext uri="{FF2B5EF4-FFF2-40B4-BE49-F238E27FC236}">
                <a16:creationId xmlns:a16="http://schemas.microsoft.com/office/drawing/2014/main" id="{BFEB79F9-26A1-3607-1614-99E7968B4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29" y="1850214"/>
            <a:ext cx="3221418" cy="44889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D8250C8-2532-9888-C6E5-B2C8B0F9F905}"/>
              </a:ext>
            </a:extLst>
          </p:cNvPr>
          <p:cNvSpPr/>
          <p:nvPr/>
        </p:nvSpPr>
        <p:spPr>
          <a:xfrm>
            <a:off x="100970" y="1207094"/>
            <a:ext cx="40709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Go across to your layers panel and double click on the Background layer.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5D48E8-51D0-B611-46DE-6392A9A65B9D}"/>
              </a:ext>
            </a:extLst>
          </p:cNvPr>
          <p:cNvSpPr/>
          <p:nvPr/>
        </p:nvSpPr>
        <p:spPr>
          <a:xfrm>
            <a:off x="4134718" y="1192513"/>
            <a:ext cx="35845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Re-name the layer Background and press OK.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B1EDB5-EED7-C6A9-986B-E86904838E19}"/>
              </a:ext>
            </a:extLst>
          </p:cNvPr>
          <p:cNvSpPr/>
          <p:nvPr/>
        </p:nvSpPr>
        <p:spPr>
          <a:xfrm>
            <a:off x="4220560" y="3143964"/>
            <a:ext cx="3582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Move the Background layer below Blue teapot.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6726D58-A13A-4826-CBCA-0B5F6CA228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960081"/>
              </p:ext>
            </p:extLst>
          </p:nvPr>
        </p:nvGraphicFramePr>
        <p:xfrm>
          <a:off x="7803440" y="4638932"/>
          <a:ext cx="4167631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763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tool is available in older versions of Photoshop.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1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5FB5498E-8094-71E5-A487-B4AB9760A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04911" y="4373170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D7A8A32-C23B-5B48-CD76-D775A2E8985A}"/>
              </a:ext>
            </a:extLst>
          </p:cNvPr>
          <p:cNvSpPr/>
          <p:nvPr/>
        </p:nvSpPr>
        <p:spPr>
          <a:xfrm>
            <a:off x="8105775" y="1207094"/>
            <a:ext cx="38484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4: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You will notice that some images have disappeared. They haven’t, it’s just like the background layer has been placed on top of it.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67122B8-E76E-442A-2F9D-D4A0D14D512C}"/>
              </a:ext>
            </a:extLst>
          </p:cNvPr>
          <p:cNvSpPr/>
          <p:nvPr/>
        </p:nvSpPr>
        <p:spPr>
          <a:xfrm>
            <a:off x="596943" y="5973927"/>
            <a:ext cx="2845404" cy="36527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910ED46-6296-45C8-534F-297FFA38A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560" y="1751865"/>
            <a:ext cx="3490912" cy="129881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45395EB-97E9-B860-C2A5-26077995870C}"/>
              </a:ext>
            </a:extLst>
          </p:cNvPr>
          <p:cNvSpPr/>
          <p:nvPr/>
        </p:nvSpPr>
        <p:spPr>
          <a:xfrm>
            <a:off x="7051269" y="2062097"/>
            <a:ext cx="597483" cy="3183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16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3C7BEF0-5EC0-1F3B-D1BC-50954C5416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6"/>
          <a:stretch/>
        </p:blipFill>
        <p:spPr>
          <a:xfrm>
            <a:off x="4288845" y="3853602"/>
            <a:ext cx="2578233" cy="2508694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67C0D3D-AF95-EE81-94D1-02777C0FE433}"/>
              </a:ext>
            </a:extLst>
          </p:cNvPr>
          <p:cNvSpPr/>
          <p:nvPr/>
        </p:nvSpPr>
        <p:spPr>
          <a:xfrm>
            <a:off x="4306935" y="4786096"/>
            <a:ext cx="2560143" cy="3456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18" name="Picture 17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444D5F0-830B-0AAD-AC60-1127A91648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060" y="2335174"/>
            <a:ext cx="2501163" cy="168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110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Corbett</dc:creator>
  <cp:lastModifiedBy>Corbett, DC (Staff, Parks House)</cp:lastModifiedBy>
  <cp:revision>17</cp:revision>
  <dcterms:created xsi:type="dcterms:W3CDTF">2022-08-31T15:01:57Z</dcterms:created>
  <dcterms:modified xsi:type="dcterms:W3CDTF">2023-06-29T09:44:13Z</dcterms:modified>
</cp:coreProperties>
</file>